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69" r:id="rId3"/>
    <p:sldId id="257" r:id="rId4"/>
    <p:sldId id="264" r:id="rId5"/>
    <p:sldId id="267" r:id="rId6"/>
    <p:sldId id="259" r:id="rId7"/>
    <p:sldId id="26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02CCE-EDD3-4D95-989A-A1E8C83971D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029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E9D36B-0F6B-4D1D-9215-64FFA8DC9F4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781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CC99D1-73C9-4228-9F1C-B731D5639C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944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69D55E-77A7-49B5-BC76-5D8D1E90A2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253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062099-E99A-465A-9B5A-A82DA5E97C3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7598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3625A2-3DCB-467C-9A26-309C4760D09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3332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6BDE39-13BB-4AD5-B18A-1DB4C760253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165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3F23F5-1020-4319-9190-F9B2B9E3BC4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1624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897BD-1BB8-4491-B0F3-07DF46446F7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2318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1D1A9E-F494-4409-AF41-E3454315EC4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1858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BACA0-1CE5-4918-9AC4-5224F044474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898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1C07F-DB82-4824-8BB5-CCF71681D80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0615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35A496-6EEC-46E2-92CE-A0E03DF7845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4701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04B86D-FEAB-49AD-8A62-0F7535B1D25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7463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46F21-3261-4337-BB24-D5CA7EF53D6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6672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9EFE8-FE85-4536-B81A-1F4C2FAEF32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7450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DE16650-F162-4892-87B4-6D5DE57407C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791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3115B-2BF7-4BED-BA2E-71E2C8F39B7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939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D2243C-A001-49F5-BE8A-2C002EAD89D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731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F7054-2759-4751-B223-159AC4F33F2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732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802D38-380A-43BA-8EE4-706D774589A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640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25E1A-818F-4082-854F-C636FC89B4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712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C823E-619D-42AD-8694-14BA1AE2EF8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286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69037-9171-49A5-8CED-611CC90C7EC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143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838ABBD-1099-4293-B9E2-F7709307DAD4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893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D153312-A242-478A-A2DC-F3B21FA8B0A9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28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COPY THE FOLLOWING LESSON INTO YOUR NOTEBOOK.</a:t>
            </a:r>
          </a:p>
          <a:p>
            <a:r>
              <a:rPr lang="en-US" dirty="0" smtClean="0"/>
              <a:t>COMPLETE ALL THE WORK</a:t>
            </a:r>
          </a:p>
          <a:p>
            <a:r>
              <a:rPr lang="en-US" dirty="0" smtClean="0"/>
              <a:t>THIS WILL BE CHECKED ON MONDAY ALONG WITH </a:t>
            </a:r>
            <a:r>
              <a:rPr lang="en-US" i="1" dirty="0" err="1" smtClean="0"/>
              <a:t>Proposito</a:t>
            </a:r>
            <a:r>
              <a:rPr lang="en-US" i="1" dirty="0"/>
              <a:t> </a:t>
            </a:r>
            <a:r>
              <a:rPr lang="en-US" dirty="0" smtClean="0"/>
              <a:t>and </a:t>
            </a:r>
            <a:r>
              <a:rPr lang="en-US" i="1" dirty="0" err="1" smtClean="0"/>
              <a:t>Tarea</a:t>
            </a:r>
            <a:r>
              <a:rPr lang="en-US" i="1" dirty="0" smtClean="0"/>
              <a:t> # 21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056138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algn="l"/>
            <a:r>
              <a:rPr lang="en-US" altLang="en-US" sz="3800" dirty="0">
                <a:solidFill>
                  <a:srgbClr val="008000"/>
                </a:solidFill>
              </a:rPr>
              <a:t>Me </a:t>
            </a:r>
            <a:r>
              <a:rPr lang="en-US" altLang="en-US" sz="3800" dirty="0" err="1">
                <a:solidFill>
                  <a:srgbClr val="008000"/>
                </a:solidFill>
              </a:rPr>
              <a:t>llamo</a:t>
            </a:r>
            <a:r>
              <a:rPr lang="en-US" altLang="en-US" sz="3800" dirty="0">
                <a:solidFill>
                  <a:srgbClr val="008000"/>
                </a:solidFill>
              </a:rPr>
              <a:t> __________	</a:t>
            </a:r>
            <a:r>
              <a:rPr lang="en-US" altLang="en-US" sz="3800" dirty="0" err="1">
                <a:solidFill>
                  <a:srgbClr val="008000"/>
                </a:solidFill>
              </a:rPr>
              <a:t>Clase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u="sng" dirty="0" smtClean="0">
                <a:solidFill>
                  <a:srgbClr val="008000"/>
                </a:solidFill>
              </a:rPr>
              <a:t>801</a:t>
            </a:r>
            <a:r>
              <a:rPr lang="en-US" altLang="en-US" sz="3800" u="sng" dirty="0">
                <a:solidFill>
                  <a:srgbClr val="008000"/>
                </a:solidFill>
              </a:rPr>
              <a:t/>
            </a:r>
            <a:br>
              <a:rPr lang="en-US" altLang="en-US" sz="3800" u="sng" dirty="0">
                <a:solidFill>
                  <a:srgbClr val="008000"/>
                </a:solidFill>
              </a:rPr>
            </a:br>
            <a:r>
              <a:rPr lang="en-US" altLang="en-US" sz="3800" dirty="0">
                <a:solidFill>
                  <a:srgbClr val="008000"/>
                </a:solidFill>
              </a:rPr>
              <a:t>La </a:t>
            </a:r>
            <a:r>
              <a:rPr lang="en-US" altLang="en-US" sz="3800" dirty="0" err="1">
                <a:solidFill>
                  <a:srgbClr val="008000"/>
                </a:solidFill>
              </a:rPr>
              <a:t>fecha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err="1">
                <a:solidFill>
                  <a:srgbClr val="008000"/>
                </a:solidFill>
              </a:rPr>
              <a:t>es</a:t>
            </a:r>
            <a:r>
              <a:rPr lang="en-US" altLang="en-US" sz="3800" dirty="0">
                <a:solidFill>
                  <a:srgbClr val="008000"/>
                </a:solidFill>
              </a:rPr>
              <a:t> el </a:t>
            </a:r>
            <a:r>
              <a:rPr lang="en-US" altLang="en-US" sz="3800" dirty="0" smtClean="0">
                <a:solidFill>
                  <a:srgbClr val="008000"/>
                </a:solidFill>
              </a:rPr>
              <a:t>15</a:t>
            </a:r>
            <a:r>
              <a:rPr lang="en-US" altLang="en-US" sz="3800" dirty="0" smtClean="0">
                <a:solidFill>
                  <a:srgbClr val="008000"/>
                </a:solidFill>
              </a:rPr>
              <a:t> </a:t>
            </a:r>
            <a:r>
              <a:rPr lang="en-US" altLang="en-US" sz="3800" dirty="0">
                <a:solidFill>
                  <a:srgbClr val="008000"/>
                </a:solidFill>
              </a:rPr>
              <a:t>de </a:t>
            </a:r>
            <a:r>
              <a:rPr lang="en-US" altLang="en-US" sz="3800" dirty="0" err="1" smtClean="0">
                <a:solidFill>
                  <a:srgbClr val="008000"/>
                </a:solidFill>
              </a:rPr>
              <a:t>noviembre</a:t>
            </a:r>
            <a:r>
              <a:rPr lang="en-US" altLang="en-US" sz="3800" dirty="0" smtClean="0">
                <a:solidFill>
                  <a:srgbClr val="008000"/>
                </a:solidFill>
              </a:rPr>
              <a:t> </a:t>
            </a:r>
            <a:r>
              <a:rPr lang="en-US" altLang="en-US" sz="3800" dirty="0">
                <a:solidFill>
                  <a:srgbClr val="008000"/>
                </a:solidFill>
              </a:rPr>
              <a:t>del 2011</a:t>
            </a:r>
            <a:endParaRPr lang="en-US" altLang="en-US" sz="3800" u="sng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229600" cy="4953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22</a:t>
            </a:r>
            <a:r>
              <a:rPr lang="es-ES_tradnl" altLang="en-US" dirty="0" smtClean="0">
                <a:solidFill>
                  <a:srgbClr val="FF0000"/>
                </a:solidFill>
              </a:rPr>
              <a:t>: </a:t>
            </a:r>
            <a:r>
              <a:rPr lang="es-ES_tradnl" altLang="en-US" dirty="0"/>
              <a:t>¿Cómo vas a la escuela?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Copia y responde: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1. ¿Estudias español en la escuela?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2. ¿Hablas con tus amigos después de la escuela?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3. ¿Escuchas al profesor?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4. ¿Compras un pantalón en la tienda?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5. ¿Miras a la profesora cuando ella habla?</a:t>
            </a:r>
          </a:p>
        </p:txBody>
      </p:sp>
    </p:spTree>
    <p:extLst>
      <p:ext uri="{BB962C8B-B14F-4D97-AF65-F5344CB8AC3E}">
        <p14:creationId xmlns:p14="http://schemas.microsoft.com/office/powerpoint/2010/main" val="289631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14400"/>
            <a:ext cx="9144000" cy="4525963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sz="3600" b="1" dirty="0" smtClean="0">
                <a:solidFill>
                  <a:srgbClr val="00B050"/>
                </a:solidFill>
              </a:rPr>
              <a:t>I- </a:t>
            </a:r>
            <a:r>
              <a:rPr lang="es-ES_tradnl" altLang="en-US" sz="3600" dirty="0" smtClean="0"/>
              <a:t>Copia y completa la tabla de conjugación. </a:t>
            </a:r>
            <a:endParaRPr lang="es-ES_tradnl" altLang="en-US" sz="3600" u="sng" dirty="0"/>
          </a:p>
        </p:txBody>
      </p:sp>
      <p:graphicFrame>
        <p:nvGraphicFramePr>
          <p:cNvPr id="6236" name="Group 92"/>
          <p:cNvGraphicFramePr>
            <a:graphicFrameLocks noGrp="1"/>
          </p:cNvGraphicFramePr>
          <p:nvPr>
            <p:ph sz="half" idx="2"/>
          </p:nvPr>
        </p:nvGraphicFramePr>
        <p:xfrm>
          <a:off x="76200" y="1752600"/>
          <a:ext cx="9067800" cy="4384677"/>
        </p:xfrm>
        <a:graphic>
          <a:graphicData uri="http://schemas.openxmlformats.org/drawingml/2006/table">
            <a:tbl>
              <a:tblPr/>
              <a:tblGrid>
                <a:gridCol w="1295400"/>
                <a:gridCol w="1447800"/>
                <a:gridCol w="1524000"/>
                <a:gridCol w="1447800"/>
                <a:gridCol w="1828800"/>
                <a:gridCol w="1524000"/>
              </a:tblGrid>
              <a:tr h="627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usted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625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miro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627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estudiamos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625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paga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627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buscas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625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escuchan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627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levanta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326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304800"/>
            <a:ext cx="8686800" cy="61722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II- </a:t>
            </a:r>
            <a:r>
              <a:rPr lang="en-US" dirty="0" smtClean="0"/>
              <a:t>Write 2 ORIGINAL SPANISH SENTENCES with each verb in the PRESENT TENSE. </a:t>
            </a:r>
            <a:r>
              <a:rPr lang="en-US" i="1" dirty="0" smtClean="0"/>
              <a:t>(make sure that the verb is </a:t>
            </a:r>
            <a:r>
              <a:rPr lang="en-US" i="1" u="sng" dirty="0" smtClean="0"/>
              <a:t>conjugated</a:t>
            </a:r>
            <a:r>
              <a:rPr lang="en-US" i="1" dirty="0" smtClean="0"/>
              <a:t>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Mirar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Estudiar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Pagar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buscar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Escuchar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levantar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385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8534400" cy="57150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b="1" dirty="0" smtClean="0">
                <a:solidFill>
                  <a:srgbClr val="00B050"/>
                </a:solidFill>
              </a:rPr>
              <a:t>III-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Copy</a:t>
            </a:r>
            <a:r>
              <a:rPr lang="es-ES_tradnl" altLang="en-US" dirty="0" smtClean="0"/>
              <a:t> and </a:t>
            </a:r>
            <a:r>
              <a:rPr lang="es-ES_tradnl" altLang="en-US" dirty="0" err="1" smtClean="0"/>
              <a:t>answer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about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yourself</a:t>
            </a:r>
            <a:r>
              <a:rPr lang="es-ES_tradnl" altLang="en-US" dirty="0" smtClean="0"/>
              <a:t> and a </a:t>
            </a:r>
            <a:r>
              <a:rPr lang="es-ES_tradnl" altLang="en-US" dirty="0" err="1" smtClean="0"/>
              <a:t>friend</a:t>
            </a:r>
            <a:r>
              <a:rPr lang="es-ES_tradnl" altLang="en-US" dirty="0" smtClean="0"/>
              <a:t>. </a:t>
            </a:r>
            <a:r>
              <a:rPr lang="es-ES_tradnl" altLang="en-US" dirty="0" err="1" smtClean="0"/>
              <a:t>Remember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to</a:t>
            </a:r>
            <a:r>
              <a:rPr lang="es-ES_tradnl" altLang="en-US" dirty="0" smtClean="0"/>
              <a:t> use </a:t>
            </a:r>
            <a:r>
              <a:rPr lang="es-ES_tradnl" altLang="en-US" b="1" dirty="0" smtClean="0"/>
              <a:t>nosotros</a:t>
            </a:r>
            <a:endParaRPr lang="es-ES_tradnl" altLang="en-US" dirty="0"/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¿Estudian ustedes geografía?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¿Toman ustedes cuatro o cinco cursos?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¿Navegan ustedes la red?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¿Buscan ustedes información en la red?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¿Toman ustedes muchos exámenes?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¿Sacan ustedes notas buenas o malas?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223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22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r>
              <a:rPr lang="en-US" dirty="0"/>
              <a:t> </a:t>
            </a:r>
            <a:r>
              <a:rPr lang="en-US" u="sng" dirty="0" smtClean="0"/>
              <a:t>The present tense of regular –AR verbs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161879"/>
      </p:ext>
    </p:extLst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Default Design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217</Words>
  <Application>Microsoft Office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1_Default Design</vt:lpstr>
      <vt:lpstr>Default Design</vt:lpstr>
      <vt:lpstr>802</vt:lpstr>
      <vt:lpstr>Me llamo __________ Clase 801 La fecha es el 15 de noviembre del 2011</vt:lpstr>
      <vt:lpstr>Ejercicios</vt:lpstr>
      <vt:lpstr>PowerPoint Presentation</vt:lpstr>
      <vt:lpstr>PowerPoint Presentation</vt:lpstr>
      <vt:lpstr>Tarea # 22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801 La fecha es el 15 de noviembre del 2011</dc:title>
  <dc:creator>Helen Zumaeta</dc:creator>
  <cp:lastModifiedBy>Helen Zumaeta</cp:lastModifiedBy>
  <cp:revision>6</cp:revision>
  <dcterms:created xsi:type="dcterms:W3CDTF">2013-11-14T15:37:24Z</dcterms:created>
  <dcterms:modified xsi:type="dcterms:W3CDTF">2013-11-14T19:23:57Z</dcterms:modified>
</cp:coreProperties>
</file>